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7" r:id="rId5"/>
    <p:sldId id="286" r:id="rId6"/>
    <p:sldId id="275" r:id="rId7"/>
    <p:sldId id="265" r:id="rId8"/>
    <p:sldId id="276" r:id="rId9"/>
    <p:sldId id="277" r:id="rId10"/>
    <p:sldId id="287" r:id="rId11"/>
    <p:sldId id="267" r:id="rId12"/>
    <p:sldId id="278" r:id="rId13"/>
    <p:sldId id="280" r:id="rId14"/>
    <p:sldId id="281" r:id="rId15"/>
    <p:sldId id="284" r:id="rId16"/>
    <p:sldId id="283" r:id="rId17"/>
    <p:sldId id="25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4102B-A617-81CC-3373-A076AA5F4518}" v="26" dt="2026-07-09T08:39:15.241"/>
    <p1510:client id="{3B1743D5-E60B-A1F7-981A-E9C428569AAA}" v="40" dt="2026-07-09T08:25:10.3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E2AAA-2CC7-4F9C-A8C6-8B9F2A3E9EF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AD62A-9EE1-43E3-A7E5-D268F71DF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7ADBA-1AC7-4CD6-8AFF-4E8087BA5487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4C2EF-8A97-4DAF-B099-E56788364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1258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4C2EF-8A97-4DAF-B099-E56788364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4960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34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000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151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014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50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834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04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521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565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136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v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Freeform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Picture Placeholder 8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Freeform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Picture Placeholder 10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Freeform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Freeform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Picture Placeholder 20" descr="An empty placeholder to add an image. Click on the placeholder and select the image that you wish to add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7FC8593D-7C47-471E-A8DF-97AC4FFD13F5}" type="datetimeFigureOut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289D71E3-7D81-4C24-B9D8-6B108755C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theworldsbestever.com/2013/07/29/the-kestrel-was-allowed-to-fly-off-after-authorities-determined-there-was-no-need-to-press-charges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9146232" cy="1455440"/>
          </a:xfrm>
        </p:spPr>
        <p:txBody>
          <a:bodyPr/>
          <a:lstStyle/>
          <a:p>
            <a:r>
              <a:rPr lang="en-US" dirty="0">
                <a:latin typeface="+mn-lt"/>
              </a:rPr>
              <a:t>Welcome to St Helen’s Primary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+mn-lt"/>
              </a:rPr>
              <a:t>You will be in Kestrel class</a:t>
            </a:r>
          </a:p>
        </p:txBody>
      </p:sp>
      <p:pic>
        <p:nvPicPr>
          <p:cNvPr id="5" name="Picture 4" descr="A hawk perched on a branch&#10;&#10;Description automatically generated">
            <a:extLst>
              <a:ext uri="{FF2B5EF4-FFF2-40B4-BE49-F238E27FC236}">
                <a16:creationId xmlns:a16="http://schemas.microsoft.com/office/drawing/2014/main" id="{A328F561-CAA3-44CB-A95D-44C6C1821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231904" y="2492758"/>
            <a:ext cx="3672408" cy="229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677400" y="188640"/>
            <a:ext cx="2133600" cy="2088232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latin typeface="+mn-lt"/>
              </a:rPr>
              <a:t>We go to our own Forest School every Friday.</a:t>
            </a:r>
          </a:p>
        </p:txBody>
      </p:sp>
      <p:pic>
        <p:nvPicPr>
          <p:cNvPr id="18" name="Picture Placeholder 17" descr="A group of people standing next to a river&#10;&#10;Description automatically generated">
            <a:extLst>
              <a:ext uri="{FF2B5EF4-FFF2-40B4-BE49-F238E27FC236}">
                <a16:creationId xmlns:a16="http://schemas.microsoft.com/office/drawing/2014/main" id="{E40373F5-7C7E-4D86-AF60-A78A5DD0C0A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1553" b="11553"/>
          <a:stretch>
            <a:fillRect/>
          </a:stretch>
        </p:blipFill>
        <p:spPr/>
      </p:pic>
      <p:pic>
        <p:nvPicPr>
          <p:cNvPr id="22" name="Picture Placeholder 21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815C37D-C1CA-4B2D-8840-688D65B04CF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t="11553" b="11553"/>
          <a:stretch>
            <a:fillRect/>
          </a:stretch>
        </p:blipFill>
        <p:spPr/>
      </p:pic>
      <p:pic>
        <p:nvPicPr>
          <p:cNvPr id="26" name="Picture Placeholder 25" descr="A picture containing outdoor, sitting, little, tent&#10;&#10;Description automatically generated">
            <a:extLst>
              <a:ext uri="{FF2B5EF4-FFF2-40B4-BE49-F238E27FC236}">
                <a16:creationId xmlns:a16="http://schemas.microsoft.com/office/drawing/2014/main" id="{74D835CA-F990-4F6F-8D9A-CB2D49FB95D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/>
          <a:srcRect t="11553" b="11553"/>
          <a:stretch>
            <a:fillRect/>
          </a:stretch>
        </p:blipFill>
        <p:spPr/>
      </p:pic>
      <p:pic>
        <p:nvPicPr>
          <p:cNvPr id="14" name="Picture Placeholder 13" descr="A group of people in a forest&#10;&#10;Description automatically generated">
            <a:extLst>
              <a:ext uri="{FF2B5EF4-FFF2-40B4-BE49-F238E27FC236}">
                <a16:creationId xmlns:a16="http://schemas.microsoft.com/office/drawing/2014/main" id="{00ABEB68-C7A8-4F52-AF68-4EE5169A51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t="28862" b="28862"/>
          <a:stretch>
            <a:fillRect/>
          </a:stretch>
        </p:blipFill>
        <p:spPr/>
      </p:pic>
      <p:pic>
        <p:nvPicPr>
          <p:cNvPr id="16" name="Picture Placeholder 15" descr="A picture containing grass, outdoor, tree, field&#10;&#10;Description automatically generated">
            <a:extLst>
              <a:ext uri="{FF2B5EF4-FFF2-40B4-BE49-F238E27FC236}">
                <a16:creationId xmlns:a16="http://schemas.microsoft.com/office/drawing/2014/main" id="{5DEF4CE4-C4FC-4B76-B4AE-E9A96213137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7"/>
          <a:srcRect t="12398" b="123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1350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459686" y="188640"/>
            <a:ext cx="2706914" cy="208823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n-lt"/>
              </a:rPr>
              <a:t>We love reading, writing and </a:t>
            </a:r>
            <a:r>
              <a:rPr lang="en-US" sz="2800" dirty="0" err="1">
                <a:latin typeface="+mn-lt"/>
              </a:rPr>
              <a:t>Maths</a:t>
            </a:r>
            <a:r>
              <a:rPr lang="en-US" sz="2800" dirty="0">
                <a:latin typeface="+mn-lt"/>
              </a:rPr>
              <a:t> in Kestrel class.</a:t>
            </a:r>
          </a:p>
        </p:txBody>
      </p:sp>
      <p:pic>
        <p:nvPicPr>
          <p:cNvPr id="15" name="Picture Placeholder 14" descr="A picture containing person, child, fence, little&#10;&#10;Description automatically generated">
            <a:extLst>
              <a:ext uri="{FF2B5EF4-FFF2-40B4-BE49-F238E27FC236}">
                <a16:creationId xmlns:a16="http://schemas.microsoft.com/office/drawing/2014/main" id="{8500B8F1-69FF-4B0A-AADC-DD0B76687CF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2421" b="12421"/>
          <a:stretch>
            <a:fillRect/>
          </a:stretch>
        </p:blipFill>
        <p:spPr/>
      </p:pic>
      <p:pic>
        <p:nvPicPr>
          <p:cNvPr id="19" name="Picture Placeholder 18" descr="A picture containing food&#10;&#10;Description automatically generated">
            <a:extLst>
              <a:ext uri="{FF2B5EF4-FFF2-40B4-BE49-F238E27FC236}">
                <a16:creationId xmlns:a16="http://schemas.microsoft.com/office/drawing/2014/main" id="{56798002-D8BC-49A0-A958-1B2F0D59D2C2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4"/>
          <a:srcRect l="627" t="42794" r="-627" b="25038"/>
          <a:stretch/>
        </p:blipFill>
        <p:spPr>
          <a:xfrm>
            <a:off x="4424435" y="3619782"/>
            <a:ext cx="4748594" cy="2677481"/>
          </a:xfrm>
        </p:spPr>
      </p:pic>
      <p:pic>
        <p:nvPicPr>
          <p:cNvPr id="31" name="Picture Placeholder 30" descr="A picture containing person, indoor, small, child&#10;&#10;Description automatically generated">
            <a:extLst>
              <a:ext uri="{FF2B5EF4-FFF2-40B4-BE49-F238E27FC236}">
                <a16:creationId xmlns:a16="http://schemas.microsoft.com/office/drawing/2014/main" id="{62DC8370-0A74-4C74-B201-569B5AEFD50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/>
          <a:srcRect t="26200" b="40910"/>
          <a:stretch/>
        </p:blipFill>
        <p:spPr>
          <a:xfrm>
            <a:off x="1013022" y="2631870"/>
            <a:ext cx="2752545" cy="1587658"/>
          </a:xfrm>
        </p:spPr>
      </p:pic>
      <p:pic>
        <p:nvPicPr>
          <p:cNvPr id="6" name="Picture Placeholder 5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A17F6BCD-A3D0-7610-DAC6-828D3B0640B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/>
          <a:srcRect l="130" r="130"/>
          <a:stretch/>
        </p:blipFill>
        <p:spPr>
          <a:xfrm>
            <a:off x="1015542" y="538232"/>
            <a:ext cx="2747504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rgbClr val="318DCB">
              <a:lumMod val="20000"/>
              <a:lumOff val="80000"/>
            </a:srgbClr>
          </a:solidFill>
        </p:spPr>
      </p:pic>
      <p:pic>
        <p:nvPicPr>
          <p:cNvPr id="7" name="Picture Placeholder 6" descr="A picture containing indoor, person, suitcase, person&#10;&#10;Description automatically generated">
            <a:extLst>
              <a:ext uri="{FF2B5EF4-FFF2-40B4-BE49-F238E27FC236}">
                <a16:creationId xmlns:a16="http://schemas.microsoft.com/office/drawing/2014/main" id="{39EA1DDA-DF0B-7868-BA0D-A5E92E4F2BB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7"/>
          <a:srcRect l="1082" r="1082"/>
          <a:stretch/>
        </p:blipFill>
        <p:spPr>
          <a:xfrm>
            <a:off x="1013022" y="4741564"/>
            <a:ext cx="2752545" cy="1555546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rgbClr val="318DCB">
              <a:lumMod val="20000"/>
              <a:lumOff val="80000"/>
            </a:srgbClr>
          </a:solidFill>
        </p:spPr>
      </p:pic>
    </p:spTree>
    <p:extLst>
      <p:ext uri="{BB962C8B-B14F-4D97-AF65-F5344CB8AC3E}">
        <p14:creationId xmlns:p14="http://schemas.microsoft.com/office/powerpoint/2010/main" val="200250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677400" y="188640"/>
            <a:ext cx="2133600" cy="208823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n-lt"/>
              </a:rPr>
              <a:t>We love making things!</a:t>
            </a:r>
          </a:p>
        </p:txBody>
      </p:sp>
      <p:pic>
        <p:nvPicPr>
          <p:cNvPr id="33" name="Picture Placeholder 32" descr="A picture containing indoor, room, table, living&#10;&#10;Description automatically generated">
            <a:extLst>
              <a:ext uri="{FF2B5EF4-FFF2-40B4-BE49-F238E27FC236}">
                <a16:creationId xmlns:a16="http://schemas.microsoft.com/office/drawing/2014/main" id="{4B4C0E01-38D1-42A4-9096-4EB475F852F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/>
          <a:srcRect t="10482" b="56628"/>
          <a:stretch/>
        </p:blipFill>
        <p:spPr>
          <a:xfrm>
            <a:off x="1013022" y="2631870"/>
            <a:ext cx="2752545" cy="1587658"/>
          </a:xfrm>
        </p:spPr>
      </p:pic>
      <p:pic>
        <p:nvPicPr>
          <p:cNvPr id="35" name="Picture Placeholder 34" descr="A picture containing food, sitting, table&#10;&#10;Description automatically generated">
            <a:extLst>
              <a:ext uri="{FF2B5EF4-FFF2-40B4-BE49-F238E27FC236}">
                <a16:creationId xmlns:a16="http://schemas.microsoft.com/office/drawing/2014/main" id="{C2CC94C7-810A-4F60-84C4-0465E29D4E0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4"/>
          <a:srcRect t="17455" b="5651"/>
          <a:stretch/>
        </p:blipFill>
        <p:spPr>
          <a:xfrm>
            <a:off x="1013022" y="4725508"/>
            <a:ext cx="2752545" cy="1587658"/>
          </a:xfrm>
        </p:spPr>
      </p:pic>
      <p:pic>
        <p:nvPicPr>
          <p:cNvPr id="15" name="Picture Placeholder 14" descr="A picture containing indoor, food, table, sitting&#10;&#10;Description automatically generated">
            <a:extLst>
              <a:ext uri="{FF2B5EF4-FFF2-40B4-BE49-F238E27FC236}">
                <a16:creationId xmlns:a16="http://schemas.microsoft.com/office/drawing/2014/main" id="{3779F9EF-5FBC-442A-BCA6-7ED34CF5DD2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/>
          <a:srcRect t="29438" b="38414"/>
          <a:stretch/>
        </p:blipFill>
        <p:spPr>
          <a:xfrm>
            <a:off x="4424435" y="436315"/>
            <a:ext cx="4748594" cy="2677481"/>
          </a:xfrm>
        </p:spPr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739CECBC-0E44-464A-A1FE-5AC184027D0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/>
          <a:srcRect t="551" b="551"/>
          <a:stretch>
            <a:fillRect/>
          </a:stretch>
        </p:blipFill>
        <p:spPr/>
      </p:pic>
      <p:pic>
        <p:nvPicPr>
          <p:cNvPr id="31" name="Picture Placeholder 30" descr="A picture containing indoor, person, child, food&#10;&#10;Description automatically generated">
            <a:extLst>
              <a:ext uri="{FF2B5EF4-FFF2-40B4-BE49-F238E27FC236}">
                <a16:creationId xmlns:a16="http://schemas.microsoft.com/office/drawing/2014/main" id="{7ED93C75-ED48-4E9E-A6E3-1DE606874B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7"/>
          <a:srcRect t="36163" b="30947"/>
          <a:stretch/>
        </p:blipFill>
        <p:spPr>
          <a:xfrm>
            <a:off x="1013022" y="538232"/>
            <a:ext cx="2752545" cy="1587658"/>
          </a:xfrm>
        </p:spPr>
      </p:pic>
    </p:spTree>
    <p:extLst>
      <p:ext uri="{BB962C8B-B14F-4D97-AF65-F5344CB8AC3E}">
        <p14:creationId xmlns:p14="http://schemas.microsoft.com/office/powerpoint/2010/main" val="370747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677400" y="188640"/>
            <a:ext cx="2133600" cy="208823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n-lt"/>
              </a:rPr>
              <a:t>And we have lots of visitors </a:t>
            </a:r>
            <a:r>
              <a:rPr lang="en-US" sz="2800">
                <a:latin typeface="+mn-lt"/>
              </a:rPr>
              <a:t>come to see us too.</a:t>
            </a:r>
          </a:p>
        </p:txBody>
      </p:sp>
      <p:pic>
        <p:nvPicPr>
          <p:cNvPr id="27" name="Picture Placeholder 26" descr="A group of people in a room&#10;&#10;Description automatically generated">
            <a:extLst>
              <a:ext uri="{FF2B5EF4-FFF2-40B4-BE49-F238E27FC236}">
                <a16:creationId xmlns:a16="http://schemas.microsoft.com/office/drawing/2014/main" id="{0A44D150-6BA1-4B0C-96B7-2F3FDD164E9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1553" b="11553"/>
          <a:stretch>
            <a:fillRect/>
          </a:stretch>
        </p:blipFill>
        <p:spPr/>
      </p:pic>
      <p:pic>
        <p:nvPicPr>
          <p:cNvPr id="31" name="Picture Placeholder 30" descr="A picture containing table, room&#10;&#10;Description automatically generated">
            <a:extLst>
              <a:ext uri="{FF2B5EF4-FFF2-40B4-BE49-F238E27FC236}">
                <a16:creationId xmlns:a16="http://schemas.microsoft.com/office/drawing/2014/main" id="{16FE1AF2-89BC-46FA-9B58-66CA43758E9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/>
          <a:srcRect t="2607" b="2607"/>
          <a:stretch>
            <a:fillRect/>
          </a:stretch>
        </p:blipFill>
        <p:spPr/>
      </p:pic>
      <p:pic>
        <p:nvPicPr>
          <p:cNvPr id="24" name="Picture Placeholder 23" descr="A group of people wearing costumes&#10;&#10;Description automatically generated">
            <a:extLst>
              <a:ext uri="{FF2B5EF4-FFF2-40B4-BE49-F238E27FC236}">
                <a16:creationId xmlns:a16="http://schemas.microsoft.com/office/drawing/2014/main" id="{596582D8-2F23-4E98-89CA-7AC18BF72D08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/>
          <a:srcRect t="12398" b="12398"/>
          <a:stretch>
            <a:fillRect/>
          </a:stretch>
        </p:blipFill>
        <p:spPr/>
      </p:pic>
      <p:pic>
        <p:nvPicPr>
          <p:cNvPr id="7" name="Picture Placeholder 6" descr="A picture containing person, indoor, table, cake&#10;&#10;Description automatically generated">
            <a:extLst>
              <a:ext uri="{FF2B5EF4-FFF2-40B4-BE49-F238E27FC236}">
                <a16:creationId xmlns:a16="http://schemas.microsoft.com/office/drawing/2014/main" id="{8EA7827C-D53F-7151-4501-E41805A5E64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/>
          <a:srcRect t="98" b="98"/>
          <a:stretch/>
        </p:blipFill>
        <p:spPr>
          <a:xfrm>
            <a:off x="1015542" y="2631870"/>
            <a:ext cx="2747504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rgbClr val="318DCB">
              <a:lumMod val="20000"/>
              <a:lumOff val="80000"/>
            </a:srgbClr>
          </a:solidFill>
        </p:spPr>
      </p:pic>
      <p:pic>
        <p:nvPicPr>
          <p:cNvPr id="6" name="Picture Placeholder 5" descr="A picture containing person, indoor, small, little&#10;&#10;Description automatically generated">
            <a:extLst>
              <a:ext uri="{FF2B5EF4-FFF2-40B4-BE49-F238E27FC236}">
                <a16:creationId xmlns:a16="http://schemas.microsoft.com/office/drawing/2014/main" id="{192F43B5-542A-A87B-A9B0-6A335EE289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t="47" b="47"/>
          <a:stretch/>
        </p:blipFill>
        <p:spPr>
          <a:xfrm>
            <a:off x="4429826" y="436315"/>
            <a:ext cx="4737812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rgbClr val="318DCB">
              <a:lumMod val="20000"/>
              <a:lumOff val="80000"/>
            </a:srgbClr>
          </a:solidFill>
        </p:spPr>
      </p:pic>
    </p:spTree>
    <p:extLst>
      <p:ext uri="{BB962C8B-B14F-4D97-AF65-F5344CB8AC3E}">
        <p14:creationId xmlns:p14="http://schemas.microsoft.com/office/powerpoint/2010/main" val="278147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116632"/>
            <a:ext cx="8028384" cy="1905000"/>
          </a:xfrm>
        </p:spPr>
        <p:txBody>
          <a:bodyPr/>
          <a:lstStyle/>
          <a:p>
            <a:r>
              <a:rPr lang="en-US" dirty="0">
                <a:latin typeface="+mn-lt"/>
              </a:rPr>
              <a:t>We really can’t wait to meet you all in September.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204864"/>
            <a:ext cx="5486400" cy="3384376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I hope you have enjoyed looking through all of our photos and you now know a little more about us.</a:t>
            </a:r>
          </a:p>
          <a:p>
            <a:r>
              <a:rPr lang="en-US" dirty="0">
                <a:latin typeface="+mn-lt"/>
              </a:rPr>
              <a:t>If you have any questions, then please let the school office know.</a:t>
            </a:r>
          </a:p>
          <a:p>
            <a:r>
              <a:rPr lang="en-US" dirty="0">
                <a:latin typeface="+mn-lt"/>
              </a:rPr>
              <a:t>office@st-helens.cambs.sch.uk</a:t>
            </a:r>
          </a:p>
        </p:txBody>
      </p:sp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47650"/>
          </a:xfrm>
        </p:spPr>
        <p:txBody>
          <a:bodyPr anchor="b">
            <a:normAutofit fontScale="90000"/>
          </a:bodyPr>
          <a:lstStyle/>
          <a:p>
            <a:r>
              <a:rPr lang="en-US" dirty="0">
                <a:latin typeface="+mn-lt"/>
              </a:rPr>
              <a:t>Hello everyone, my name is </a:t>
            </a:r>
            <a:r>
              <a:rPr lang="en-US" dirty="0" err="1">
                <a:latin typeface="+mn-lt"/>
              </a:rPr>
              <a:t>Mrs</a:t>
            </a:r>
            <a:r>
              <a:rPr lang="en-US" dirty="0">
                <a:latin typeface="+mn-lt"/>
              </a:rPr>
              <a:t> Westgate and I will be your Teacher in September on Monday, Tuesday &amp; Wednesday.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half" idx="2"/>
          </p:nvPr>
        </p:nvSpPr>
        <p:spPr>
          <a:xfrm>
            <a:off x="5879976" y="1196752"/>
            <a:ext cx="5904656" cy="40324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Here are a few things all about me!</a:t>
            </a:r>
          </a:p>
          <a:p>
            <a:pPr marL="0" indent="0" algn="l" rtl="0" fontAlgn="base">
              <a:spcBef>
                <a:spcPts val="1800"/>
              </a:spcBef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My favourite colour - Navy blue</a:t>
            </a:r>
          </a:p>
          <a:p>
            <a:pPr marL="0" indent="0" algn="l" rtl="0" fontAlgn="base">
              <a:spcBef>
                <a:spcPts val="1800"/>
              </a:spcBef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My favourite food – Curry</a:t>
            </a:r>
          </a:p>
          <a:p>
            <a:pPr marL="0" indent="0" algn="l" rtl="0" fontAlgn="base">
              <a:spcBef>
                <a:spcPts val="1800"/>
              </a:spcBef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My favourite animal - Cat</a:t>
            </a:r>
          </a:p>
          <a:p>
            <a:pPr marL="0" indent="0" algn="l" rtl="0" fontAlgn="base">
              <a:spcBef>
                <a:spcPts val="1800"/>
              </a:spcBef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My favourite picture book – The Hospital Dog </a:t>
            </a:r>
          </a:p>
          <a:p>
            <a:pPr marL="0" indent="0" algn="l" rtl="0" fontAlgn="base">
              <a:spcBef>
                <a:spcPts val="1800"/>
              </a:spcBef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My favourite place – The beach</a:t>
            </a:r>
          </a:p>
          <a:p>
            <a:pPr marL="0" indent="0" algn="l" rtl="0" fontAlgn="base">
              <a:spcBef>
                <a:spcPts val="1800"/>
              </a:spcBef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Something I think I am good at - Tennis</a:t>
            </a:r>
          </a:p>
          <a:p>
            <a:pPr marL="0" indent="0" algn="l" rtl="0" fontAlgn="base">
              <a:spcBef>
                <a:spcPts val="1800"/>
              </a:spcBef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Something I would like to get better at - Spanish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88BA53B-F56F-B7CA-6A5D-EB6B35E3B4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7182" t="16116" r="8840"/>
          <a:stretch>
            <a:fillRect/>
          </a:stretch>
        </p:blipFill>
        <p:spPr>
          <a:xfrm>
            <a:off x="2004368" y="1700676"/>
            <a:ext cx="2550819" cy="345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831626"/>
          </a:xfrm>
        </p:spPr>
        <p:txBody>
          <a:bodyPr anchor="b">
            <a:normAutofit fontScale="90000"/>
          </a:bodyPr>
          <a:lstStyle/>
          <a:p>
            <a:r>
              <a:rPr lang="en-US" dirty="0">
                <a:latin typeface="+mn-lt"/>
              </a:rPr>
              <a:t>My name is </a:t>
            </a:r>
            <a:r>
              <a:rPr lang="en-US" dirty="0" err="1">
                <a:latin typeface="+mn-lt"/>
              </a:rPr>
              <a:t>Mrs</a:t>
            </a:r>
            <a:r>
              <a:rPr lang="en-US" dirty="0">
                <a:latin typeface="+mn-lt"/>
              </a:rPr>
              <a:t> Fear. I will be your Teacher every Thursday and Friday.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half" idx="2"/>
          </p:nvPr>
        </p:nvSpPr>
        <p:spPr>
          <a:xfrm>
            <a:off x="5879976" y="1340767"/>
            <a:ext cx="5616624" cy="41764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Here are a few things all about me!</a:t>
            </a:r>
          </a:p>
          <a:p>
            <a:pPr marL="0" indent="0">
              <a:buNone/>
            </a:pPr>
            <a:r>
              <a:rPr lang="en-GB" dirty="0"/>
              <a:t>My favourite colour - Red</a:t>
            </a:r>
          </a:p>
          <a:p>
            <a:pPr marL="0" indent="0">
              <a:buNone/>
            </a:pPr>
            <a:r>
              <a:rPr lang="en-GB" dirty="0"/>
              <a:t>My favourite food - Lasagne and garlic bread</a:t>
            </a:r>
          </a:p>
          <a:p>
            <a:pPr marL="0" indent="0">
              <a:buNone/>
            </a:pPr>
            <a:r>
              <a:rPr lang="en-GB" dirty="0"/>
              <a:t>My favourite animal - Cat</a:t>
            </a:r>
          </a:p>
          <a:p>
            <a:pPr marL="0" indent="0">
              <a:buNone/>
            </a:pPr>
            <a:r>
              <a:rPr lang="en-GB" dirty="0"/>
              <a:t>My favourite picture book - The Very Hungry Caterpillar</a:t>
            </a:r>
          </a:p>
          <a:p>
            <a:pPr marL="0" indent="0">
              <a:buNone/>
            </a:pPr>
            <a:r>
              <a:rPr lang="en-GB" dirty="0"/>
              <a:t>My favourite place - By the seaside with my family</a:t>
            </a:r>
          </a:p>
          <a:p>
            <a:pPr marL="0" indent="0">
              <a:buNone/>
            </a:pPr>
            <a:r>
              <a:rPr lang="en-GB" dirty="0"/>
              <a:t>Something I think I am good at - Gardening</a:t>
            </a:r>
          </a:p>
          <a:p>
            <a:pPr marL="0" indent="0">
              <a:buNone/>
            </a:pPr>
            <a:r>
              <a:rPr lang="en-GB" dirty="0"/>
              <a:t>Something I would like to get better at - Playing the piano</a:t>
            </a:r>
            <a:endParaRPr lang="en-US" dirty="0"/>
          </a:p>
        </p:txBody>
      </p:sp>
      <p:pic>
        <p:nvPicPr>
          <p:cNvPr id="8" name="Content Placeholder 7" descr="A person standing in front of a birthday cake&#10;&#10;Description automatically generated">
            <a:extLst>
              <a:ext uri="{FF2B5EF4-FFF2-40B4-BE49-F238E27FC236}">
                <a16:creationId xmlns:a16="http://schemas.microsoft.com/office/drawing/2014/main" id="{11B3369F-95AC-4F8E-B34C-D955CEBF548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9880" t="5752" r="5389" b="9292"/>
          <a:stretch>
            <a:fillRect/>
          </a:stretch>
        </p:blipFill>
        <p:spPr>
          <a:xfrm>
            <a:off x="1838018" y="1793352"/>
            <a:ext cx="2412487" cy="3275080"/>
          </a:xfrm>
        </p:spPr>
      </p:pic>
    </p:spTree>
    <p:extLst>
      <p:ext uri="{BB962C8B-B14F-4D97-AF65-F5344CB8AC3E}">
        <p14:creationId xmlns:p14="http://schemas.microsoft.com/office/powerpoint/2010/main" val="350185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831626"/>
          </a:xfrm>
        </p:spPr>
        <p:txBody>
          <a:bodyPr anchor="b">
            <a:normAutofit fontScale="90000"/>
          </a:bodyPr>
          <a:lstStyle/>
          <a:p>
            <a:r>
              <a:rPr lang="en-US" dirty="0">
                <a:latin typeface="+mn-lt"/>
              </a:rPr>
              <a:t>My name is </a:t>
            </a:r>
            <a:r>
              <a:rPr lang="en-US" dirty="0" err="1">
                <a:latin typeface="+mn-lt"/>
              </a:rPr>
              <a:t>Mrs</a:t>
            </a:r>
            <a:r>
              <a:rPr lang="en-US" dirty="0">
                <a:latin typeface="+mn-lt"/>
              </a:rPr>
              <a:t> Miller and I am the Early Years Leader. You will see me in class on a Thursday.</a:t>
            </a:r>
          </a:p>
        </p:txBody>
      </p:sp>
      <p:pic>
        <p:nvPicPr>
          <p:cNvPr id="7" name="Picture Placeholder 6" descr="A person standing in a room&#10;&#10;Description automatically generated">
            <a:extLst>
              <a:ext uri="{FF2B5EF4-FFF2-40B4-BE49-F238E27FC236}">
                <a16:creationId xmlns:a16="http://schemas.microsoft.com/office/drawing/2014/main" id="{DE367D38-B071-4465-8D93-A3F6B3561C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2" t="14765" r="11480" b="6484"/>
          <a:stretch/>
        </p:blipFill>
        <p:spPr>
          <a:xfrm>
            <a:off x="1972027" y="1773904"/>
            <a:ext cx="2433637" cy="2874055"/>
          </a:xfrm>
          <a:noFill/>
        </p:spPr>
      </p:pic>
      <p:sp>
        <p:nvSpPr>
          <p:cNvPr id="3" name="Text Placeholder 2"/>
          <p:cNvSpPr>
            <a:spLocks noGrp="1"/>
          </p:cNvSpPr>
          <p:nvPr>
            <p:ph sz="half" idx="2"/>
          </p:nvPr>
        </p:nvSpPr>
        <p:spPr>
          <a:xfrm>
            <a:off x="5879976" y="1196752"/>
            <a:ext cx="5904656" cy="40324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Here are a few things all about me!</a:t>
            </a:r>
          </a:p>
          <a:p>
            <a:pPr marL="0" indent="0">
              <a:buNone/>
            </a:pPr>
            <a:r>
              <a:rPr lang="en-GB" dirty="0"/>
              <a:t>My favourite colour - Blue</a:t>
            </a:r>
          </a:p>
          <a:p>
            <a:pPr marL="0" indent="0">
              <a:buNone/>
            </a:pPr>
            <a:r>
              <a:rPr lang="en-GB" dirty="0"/>
              <a:t>My favourite food – Pizza</a:t>
            </a:r>
          </a:p>
          <a:p>
            <a:pPr marL="0" indent="0">
              <a:buNone/>
            </a:pPr>
            <a:r>
              <a:rPr lang="en-GB" dirty="0"/>
              <a:t>My favourite animal - Dog</a:t>
            </a:r>
          </a:p>
          <a:p>
            <a:pPr marL="0" indent="0">
              <a:buNone/>
            </a:pPr>
            <a:r>
              <a:rPr lang="en-GB" dirty="0"/>
              <a:t>My favourite picture book – Stick Man</a:t>
            </a:r>
          </a:p>
          <a:p>
            <a:pPr marL="0" indent="0">
              <a:buNone/>
            </a:pPr>
            <a:r>
              <a:rPr lang="en-GB" dirty="0"/>
              <a:t>My favourite place – In the Woods</a:t>
            </a:r>
          </a:p>
          <a:p>
            <a:pPr marL="0" indent="0">
              <a:buNone/>
            </a:pPr>
            <a:r>
              <a:rPr lang="en-GB" dirty="0"/>
              <a:t>Something I think I am good at - Making things</a:t>
            </a:r>
          </a:p>
          <a:p>
            <a:pPr marL="0" indent="0">
              <a:buNone/>
            </a:pPr>
            <a:r>
              <a:rPr lang="en-GB" dirty="0"/>
              <a:t>Something I would like to get better at - Swimming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8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831626"/>
          </a:xfrm>
        </p:spPr>
        <p:txBody>
          <a:bodyPr anchor="b">
            <a:normAutofit fontScale="90000"/>
          </a:bodyPr>
          <a:lstStyle/>
          <a:p>
            <a:r>
              <a:rPr lang="en-US" dirty="0">
                <a:latin typeface="+mn-lt"/>
              </a:rPr>
              <a:t>I am </a:t>
            </a:r>
            <a:r>
              <a:rPr lang="en-US" dirty="0" err="1">
                <a:latin typeface="+mn-lt"/>
              </a:rPr>
              <a:t>Mrs</a:t>
            </a:r>
            <a:r>
              <a:rPr lang="en-US" dirty="0">
                <a:latin typeface="+mn-lt"/>
              </a:rPr>
              <a:t> Welton. I am a Teaching Assistant from Monday to Thursday.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half" idx="2"/>
          </p:nvPr>
        </p:nvSpPr>
        <p:spPr>
          <a:xfrm>
            <a:off x="5879976" y="1340767"/>
            <a:ext cx="5760640" cy="417646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Here are a few things all about me!</a:t>
            </a:r>
          </a:p>
          <a:p>
            <a:pPr marL="0" indent="0">
              <a:buNone/>
            </a:pPr>
            <a:r>
              <a:rPr lang="en-GB" dirty="0"/>
              <a:t>My favourite colour - Purple</a:t>
            </a:r>
          </a:p>
          <a:p>
            <a:pPr marL="0" indent="0">
              <a:buNone/>
            </a:pPr>
            <a:r>
              <a:rPr lang="en-GB" dirty="0"/>
              <a:t>My favourite food - Italian  (but chocolate comes a close second)</a:t>
            </a:r>
          </a:p>
          <a:p>
            <a:pPr marL="0" indent="0">
              <a:buNone/>
            </a:pPr>
            <a:r>
              <a:rPr lang="en-GB" dirty="0"/>
              <a:t>My favourite animal - Dog</a:t>
            </a:r>
          </a:p>
          <a:p>
            <a:pPr marL="0" indent="0">
              <a:buNone/>
            </a:pPr>
            <a:r>
              <a:rPr lang="en-GB" dirty="0"/>
              <a:t>My favourite picture book - One Snowy Night (Percy the park-keeper)</a:t>
            </a:r>
          </a:p>
          <a:p>
            <a:pPr marL="0" indent="0">
              <a:buNone/>
            </a:pPr>
            <a:r>
              <a:rPr lang="en-GB" dirty="0"/>
              <a:t>My favourite place - At home when all my family are together, especially with my grandson</a:t>
            </a:r>
          </a:p>
          <a:p>
            <a:pPr marL="0" indent="0">
              <a:buNone/>
            </a:pPr>
            <a:r>
              <a:rPr lang="en-GB" dirty="0"/>
              <a:t>Something I think I am good at - Swimming</a:t>
            </a:r>
          </a:p>
          <a:p>
            <a:pPr marL="0" indent="0">
              <a:buNone/>
            </a:pPr>
            <a:r>
              <a:rPr lang="en-GB" dirty="0"/>
              <a:t>Something I would like to get better at – Make more time to read for pleasure </a:t>
            </a:r>
            <a:endParaRPr lang="en-US" dirty="0"/>
          </a:p>
        </p:txBody>
      </p:sp>
      <p:pic>
        <p:nvPicPr>
          <p:cNvPr id="8" name="Content Placeholder 7" descr="A picture containing indoor, person, table, sitting&#10;&#10;Description automatically generated">
            <a:extLst>
              <a:ext uri="{FF2B5EF4-FFF2-40B4-BE49-F238E27FC236}">
                <a16:creationId xmlns:a16="http://schemas.microsoft.com/office/drawing/2014/main" id="{007B8B3F-7D8A-4A55-805B-A106752C982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2750" t="4983" r="8500" b="14286"/>
          <a:stretch>
            <a:fillRect/>
          </a:stretch>
        </p:blipFill>
        <p:spPr>
          <a:xfrm rot="5400000">
            <a:off x="1701129" y="2400849"/>
            <a:ext cx="2579663" cy="1761395"/>
          </a:xfrm>
        </p:spPr>
      </p:pic>
    </p:spTree>
    <p:extLst>
      <p:ext uri="{BB962C8B-B14F-4D97-AF65-F5344CB8AC3E}">
        <p14:creationId xmlns:p14="http://schemas.microsoft.com/office/powerpoint/2010/main" val="299731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38320" cy="831626"/>
          </a:xfrm>
        </p:spPr>
        <p:txBody>
          <a:bodyPr anchor="b">
            <a:normAutofit fontScale="90000"/>
          </a:bodyPr>
          <a:lstStyle/>
          <a:p>
            <a:r>
              <a:rPr lang="en-US" dirty="0">
                <a:latin typeface="+mn-lt"/>
              </a:rPr>
              <a:t>I am </a:t>
            </a:r>
            <a:r>
              <a:rPr lang="en-US" dirty="0" err="1">
                <a:latin typeface="+mn-lt"/>
              </a:rPr>
              <a:t>Mrs</a:t>
            </a:r>
            <a:r>
              <a:rPr lang="en-US" dirty="0">
                <a:latin typeface="+mn-lt"/>
              </a:rPr>
              <a:t> Round. I am a Teaching Assistant every Friday.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half" idx="2"/>
          </p:nvPr>
        </p:nvSpPr>
        <p:spPr>
          <a:xfrm>
            <a:off x="5879976" y="1340767"/>
            <a:ext cx="5760640" cy="417646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Here are a few things all about me!</a:t>
            </a:r>
          </a:p>
          <a:p>
            <a:pPr marL="0" indent="0">
              <a:buNone/>
            </a:pPr>
            <a:r>
              <a:rPr lang="en-GB" dirty="0"/>
              <a:t>My favourite colour - I don’t have a favourite colour. I love all of the colours. </a:t>
            </a:r>
          </a:p>
          <a:p>
            <a:pPr marL="0" indent="0">
              <a:buNone/>
            </a:pPr>
            <a:r>
              <a:rPr lang="en-GB" dirty="0"/>
              <a:t>My favourite food – Roast dinner</a:t>
            </a:r>
          </a:p>
          <a:p>
            <a:pPr marL="0" indent="0">
              <a:buNone/>
            </a:pPr>
            <a:r>
              <a:rPr lang="en-GB" dirty="0"/>
              <a:t>My favourite animal - A duck. Their “quack” makes me smile.</a:t>
            </a:r>
          </a:p>
          <a:p>
            <a:pPr marL="0" indent="0">
              <a:buNone/>
            </a:pPr>
            <a:r>
              <a:rPr lang="en-GB" dirty="0"/>
              <a:t>My favourite picture book – The Koala Who Could</a:t>
            </a:r>
          </a:p>
          <a:p>
            <a:pPr marL="0" indent="0">
              <a:buNone/>
            </a:pPr>
            <a:r>
              <a:rPr lang="en-GB" dirty="0"/>
              <a:t>My favourite place – By the sea or in the garden.</a:t>
            </a:r>
          </a:p>
          <a:p>
            <a:pPr marL="0" indent="0">
              <a:buNone/>
            </a:pPr>
            <a:r>
              <a:rPr lang="en-GB" dirty="0"/>
              <a:t>Something I think I am good at - Listening and understanding others. </a:t>
            </a:r>
          </a:p>
          <a:p>
            <a:pPr marL="0" indent="0">
              <a:buNone/>
            </a:pPr>
            <a:r>
              <a:rPr lang="en-GB" dirty="0"/>
              <a:t>Something I would like to get better at - Yoga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EB0022-A393-486B-1518-681B26B0CD2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11642" r="7647"/>
          <a:stretch>
            <a:fillRect/>
          </a:stretch>
        </p:blipFill>
        <p:spPr>
          <a:xfrm>
            <a:off x="2073063" y="1883927"/>
            <a:ext cx="2279350" cy="308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7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38320" cy="831626"/>
          </a:xfrm>
        </p:spPr>
        <p:txBody>
          <a:bodyPr anchor="b">
            <a:normAutofit fontScale="90000"/>
          </a:bodyPr>
          <a:lstStyle/>
          <a:p>
            <a:r>
              <a:rPr lang="en-US" dirty="0">
                <a:latin typeface="+mn-lt"/>
              </a:rPr>
              <a:t>I am </a:t>
            </a:r>
            <a:r>
              <a:rPr lang="en-US" dirty="0" err="1">
                <a:latin typeface="+mn-lt"/>
              </a:rPr>
              <a:t>Mrs</a:t>
            </a:r>
            <a:r>
              <a:rPr lang="en-US" dirty="0">
                <a:latin typeface="+mn-lt"/>
              </a:rPr>
              <a:t> Richardson. I am a Teaching Assistant in Kestrel class.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half" idx="2"/>
          </p:nvPr>
        </p:nvSpPr>
        <p:spPr>
          <a:xfrm>
            <a:off x="5879976" y="1124745"/>
            <a:ext cx="5760640" cy="43924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Here are a few things all about me!</a:t>
            </a:r>
          </a:p>
          <a:p>
            <a:pPr marL="0" indent="0">
              <a:buNone/>
            </a:pPr>
            <a:r>
              <a:rPr lang="en-GB" dirty="0"/>
              <a:t> My favourite colour - Green </a:t>
            </a:r>
          </a:p>
          <a:p>
            <a:pPr marL="0" indent="0">
              <a:buNone/>
            </a:pPr>
            <a:r>
              <a:rPr lang="en-GB" dirty="0"/>
              <a:t>My favourite food - Mexican </a:t>
            </a:r>
          </a:p>
          <a:p>
            <a:pPr marL="0" indent="0">
              <a:buNone/>
            </a:pPr>
            <a:r>
              <a:rPr lang="en-GB" dirty="0"/>
              <a:t>My favourite animal - Horses </a:t>
            </a:r>
          </a:p>
          <a:p>
            <a:pPr marL="0" indent="0">
              <a:buNone/>
            </a:pPr>
            <a:r>
              <a:rPr lang="en-GB" dirty="0"/>
              <a:t>My favourite picture book - The hairy toe - Daniel Postgate</a:t>
            </a:r>
          </a:p>
          <a:p>
            <a:pPr marL="0" indent="0">
              <a:buNone/>
            </a:pPr>
            <a:r>
              <a:rPr lang="en-GB" dirty="0"/>
              <a:t>My favourite place - Cornwall </a:t>
            </a:r>
          </a:p>
          <a:p>
            <a:pPr marL="0" indent="0">
              <a:buNone/>
            </a:pPr>
            <a:r>
              <a:rPr lang="en-GB" dirty="0"/>
              <a:t>Something I’m good at - Balancing objects on my head for extended periods of time </a:t>
            </a:r>
          </a:p>
          <a:p>
            <a:pPr marL="0" indent="0">
              <a:buNone/>
            </a:pPr>
            <a:r>
              <a:rPr lang="en-GB" dirty="0"/>
              <a:t>Something I would like to get better at - Meditation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1394683-108B-4F16-65B8-50E757B979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31613" y="1738784"/>
            <a:ext cx="2972115" cy="316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51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667820" cy="859880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+mn-lt"/>
              </a:rPr>
              <a:t>This is our classroom. We have lots of room to play and explore.</a:t>
            </a:r>
          </a:p>
        </p:txBody>
      </p:sp>
      <p:pic>
        <p:nvPicPr>
          <p:cNvPr id="14" name="Picture Placeholder 13" descr="A cluttered counter in a store&#10;&#10;Description automatically generated">
            <a:extLst>
              <a:ext uri="{FF2B5EF4-FFF2-40B4-BE49-F238E27FC236}">
                <a16:creationId xmlns:a16="http://schemas.microsoft.com/office/drawing/2014/main" id="{225BBE18-F4E8-435C-B403-72A45FC5CEC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280" r="1280"/>
          <a:stretch>
            <a:fillRect/>
          </a:stretch>
        </p:blipFill>
        <p:spPr/>
      </p:pic>
      <p:pic>
        <p:nvPicPr>
          <p:cNvPr id="16" name="Picture Placeholder 15" descr="A room filled with furniture and a table&#10;&#10;Description automatically generated">
            <a:extLst>
              <a:ext uri="{FF2B5EF4-FFF2-40B4-BE49-F238E27FC236}">
                <a16:creationId xmlns:a16="http://schemas.microsoft.com/office/drawing/2014/main" id="{79AA2382-43C9-4111-B2EE-2293742DA2A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8147" b="8147"/>
          <a:stretch>
            <a:fillRect/>
          </a:stretch>
        </p:blipFill>
        <p:spPr/>
      </p:pic>
      <p:pic>
        <p:nvPicPr>
          <p:cNvPr id="18" name="Picture Placeholder 17" descr="A painting of a blue door&#10;&#10;Description automatically generated">
            <a:extLst>
              <a:ext uri="{FF2B5EF4-FFF2-40B4-BE49-F238E27FC236}">
                <a16:creationId xmlns:a16="http://schemas.microsoft.com/office/drawing/2014/main" id="{DCDF83FE-09A7-4B2B-9B1E-594E3F26D6D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/>
          <a:srcRect t="26458" b="264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055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667820" cy="85988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We have lots of space to play outside too.</a:t>
            </a:r>
          </a:p>
        </p:txBody>
      </p:sp>
      <p:pic>
        <p:nvPicPr>
          <p:cNvPr id="10" name="Picture Placeholder 9" descr="A picture containing outdoor, grass, building, table&#10;&#10;Description automatically generated">
            <a:extLst>
              <a:ext uri="{FF2B5EF4-FFF2-40B4-BE49-F238E27FC236}">
                <a16:creationId xmlns:a16="http://schemas.microsoft.com/office/drawing/2014/main" id="{C3079E07-AE5D-4C60-8195-618E2D0E08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280" r="1280"/>
          <a:stretch>
            <a:fillRect/>
          </a:stretch>
        </p:blipFill>
        <p:spPr/>
      </p:pic>
      <p:pic>
        <p:nvPicPr>
          <p:cNvPr id="12" name="Picture Placeholder 11" descr="A picture containing grass, outdoor, sitting, field&#10;&#10;Description automatically generated">
            <a:extLst>
              <a:ext uri="{FF2B5EF4-FFF2-40B4-BE49-F238E27FC236}">
                <a16:creationId xmlns:a16="http://schemas.microsoft.com/office/drawing/2014/main" id="{92FD47AB-DA6A-46CC-B9A0-4B2443A8281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8147" b="8147"/>
          <a:stretch>
            <a:fillRect/>
          </a:stretch>
        </p:blipFill>
        <p:spPr/>
      </p:pic>
      <p:pic>
        <p:nvPicPr>
          <p:cNvPr id="15" name="Picture Placeholder 14" descr="A close up of a picnic table&#10;&#10;Description automatically generated">
            <a:extLst>
              <a:ext uri="{FF2B5EF4-FFF2-40B4-BE49-F238E27FC236}">
                <a16:creationId xmlns:a16="http://schemas.microsoft.com/office/drawing/2014/main" id="{AF4D313A-1AE0-4114-8BA0-644A7B37C07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/>
          <a:srcRect t="8147" b="81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3034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Children Friend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yard kids education presentation, album (widescreen).potx" id="{B61009BD-7448-452D-9EB3-A92629EDAAF7}" vid="{D5A61431-CA5A-45CA-9A81-30AAFC8F1B2C}"/>
    </a:ext>
  </a:extLst>
</a:theme>
</file>

<file path=ppt/theme/theme2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F65FFFF4EC904AA35916179E98ED2E" ma:contentTypeVersion="19" ma:contentTypeDescription="Create a new document." ma:contentTypeScope="" ma:versionID="7c9eaf671555bedc6e09a65a366896a6">
  <xsd:schema xmlns:xsd="http://www.w3.org/2001/XMLSchema" xmlns:xs="http://www.w3.org/2001/XMLSchema" xmlns:p="http://schemas.microsoft.com/office/2006/metadata/properties" xmlns:ns2="ff95aaca-2959-41b8-998f-89d13f81502f" xmlns:ns3="678754df-57f1-47c7-9c80-8ea4d2f25446" targetNamespace="http://schemas.microsoft.com/office/2006/metadata/properties" ma:root="true" ma:fieldsID="6ccec91608c09e3f2438ec4f58b8cbbe" ns2:_="" ns3:_="">
    <xsd:import namespace="ff95aaca-2959-41b8-998f-89d13f81502f"/>
    <xsd:import namespace="678754df-57f1-47c7-9c80-8ea4d2f25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95aaca-2959-41b8-998f-89d13f8150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80b9f46-0f57-4c2b-b0e9-8c9f88b5e3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8754df-57f1-47c7-9c80-8ea4d2f2544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453d05a-85ef-400e-96b2-4ec8c549c5e8}" ma:internalName="TaxCatchAll" ma:showField="CatchAllData" ma:web="678754df-57f1-47c7-9c80-8ea4d2f254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f95aaca-2959-41b8-998f-89d13f81502f">
      <Terms xmlns="http://schemas.microsoft.com/office/infopath/2007/PartnerControls"/>
    </lcf76f155ced4ddcb4097134ff3c332f>
    <TaxCatchAll xmlns="678754df-57f1-47c7-9c80-8ea4d2f25446" xsi:nil="true"/>
  </documentManagement>
</p:properties>
</file>

<file path=customXml/itemProps1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3E78D7-9C0A-4CE0-B12A-9175C67658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95aaca-2959-41b8-998f-89d13f81502f"/>
    <ds:schemaRef ds:uri="678754df-57f1-47c7-9c80-8ea4d2f25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A15C6C-6BB6-4DB6-B7D6-7F14EAB2CC5C}">
  <ds:schemaRefs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40262f94-9f35-4ac3-9a90-690165a166b7"/>
    <ds:schemaRef ds:uri="a4f35948-e619-41b3-aa29-22878b09cfd2"/>
    <ds:schemaRef ds:uri="http://www.w3.org/XML/1998/namespace"/>
    <ds:schemaRef ds:uri="http://purl.org/dc/dcmitype/"/>
    <ds:schemaRef ds:uri="ff95aaca-2959-41b8-998f-89d13f81502f"/>
    <ds:schemaRef ds:uri="678754df-57f1-47c7-9c80-8ea4d2f2544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1127</Words>
  <Application>Microsoft Office PowerPoint</Application>
  <PresentationFormat>Widescreen</PresentationFormat>
  <Paragraphs>96</Paragraphs>
  <Slides>14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Children Friends 16x9</vt:lpstr>
      <vt:lpstr>Welcome to St Helen’s Primary School</vt:lpstr>
      <vt:lpstr>Hello everyone, my name is Mrs Westgate and I will be your Teacher in September on Monday, Tuesday &amp; Wednesday.</vt:lpstr>
      <vt:lpstr>My name is Mrs Fear. I will be your Teacher every Thursday and Friday.</vt:lpstr>
      <vt:lpstr>My name is Mrs Miller and I am the Early Years Leader. You will see me in class on a Thursday.</vt:lpstr>
      <vt:lpstr>I am Mrs Welton. I am a Teaching Assistant from Monday to Thursday.</vt:lpstr>
      <vt:lpstr>I am Mrs Round. I am a Teaching Assistant every Friday.</vt:lpstr>
      <vt:lpstr>I am Mrs Richardson. I am a Teaching Assistant in Kestrel class.</vt:lpstr>
      <vt:lpstr>This is our classroom. We have lots of room to play and explore.</vt:lpstr>
      <vt:lpstr>We have lots of space to play outside too.</vt:lpstr>
      <vt:lpstr>We go to our own Forest School every Friday.</vt:lpstr>
      <vt:lpstr>We love reading, writing and Maths in Kestrel class.</vt:lpstr>
      <vt:lpstr>We love making things!</vt:lpstr>
      <vt:lpstr>And we have lots of visitors come to see us too.</vt:lpstr>
      <vt:lpstr>We really can’t wait to meet you all in September.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St Helen’s Primary School</dc:title>
  <dc:creator>Laura Miller</dc:creator>
  <cp:lastModifiedBy>Laura Miller</cp:lastModifiedBy>
  <cp:revision>65</cp:revision>
  <dcterms:created xsi:type="dcterms:W3CDTF">2020-06-30T19:51:17Z</dcterms:created>
  <dcterms:modified xsi:type="dcterms:W3CDTF">2026-07-09T08:39:31Z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0x01010015F65FFFF4EC904AA35916179E98ED2E</vt:lpwstr>
  </property>
  <property fmtid="{D5CDD505-2E9C-101B-9397-08002B2CF9AE}" pid="3" name="MediaServiceImageTags">
    <vt:lpwstr/>
  </property>
</Properties>
</file>